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084BE-9A5E-4965-8918-D91C54198F99}" v="9" dt="2021-04-15T18:38:01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łomiej Pol" userId="2fc6f6cbc2dc1a7d" providerId="LiveId" clId="{DAD084BE-9A5E-4965-8918-D91C54198F99}"/>
    <pc:docChg chg="custSel addSld delSld modSld">
      <pc:chgData name="Bartłomiej Pol" userId="2fc6f6cbc2dc1a7d" providerId="LiveId" clId="{DAD084BE-9A5E-4965-8918-D91C54198F99}" dt="2021-04-15T18:38:57.765" v="205" actId="26606"/>
      <pc:docMkLst>
        <pc:docMk/>
      </pc:docMkLst>
      <pc:sldChg chg="addSp modSp mod setBg setClrOvrMap">
        <pc:chgData name="Bartłomiej Pol" userId="2fc6f6cbc2dc1a7d" providerId="LiveId" clId="{DAD084BE-9A5E-4965-8918-D91C54198F99}" dt="2021-04-15T18:25:47.684" v="106" actId="26606"/>
        <pc:sldMkLst>
          <pc:docMk/>
          <pc:sldMk cId="2748604510" sldId="256"/>
        </pc:sldMkLst>
        <pc:spChg chg="mod ord">
          <ac:chgData name="Bartłomiej Pol" userId="2fc6f6cbc2dc1a7d" providerId="LiveId" clId="{DAD084BE-9A5E-4965-8918-D91C54198F99}" dt="2021-04-15T18:25:47.684" v="106" actId="26606"/>
          <ac:spMkLst>
            <pc:docMk/>
            <pc:sldMk cId="2748604510" sldId="256"/>
            <ac:spMk id="2" creationId="{71A3E1E7-A94B-414F-BDC0-98F5B8A80255}"/>
          </ac:spMkLst>
        </pc:spChg>
        <pc:spChg chg="add">
          <ac:chgData name="Bartłomiej Pol" userId="2fc6f6cbc2dc1a7d" providerId="LiveId" clId="{DAD084BE-9A5E-4965-8918-D91C54198F99}" dt="2021-04-15T18:25:47.684" v="106" actId="26606"/>
          <ac:spMkLst>
            <pc:docMk/>
            <pc:sldMk cId="2748604510" sldId="256"/>
            <ac:spMk id="71" creationId="{5A59F003-E00A-43F9-91DC-CC54E3B87466}"/>
          </ac:spMkLst>
        </pc:spChg>
        <pc:spChg chg="add">
          <ac:chgData name="Bartłomiej Pol" userId="2fc6f6cbc2dc1a7d" providerId="LiveId" clId="{DAD084BE-9A5E-4965-8918-D91C54198F99}" dt="2021-04-15T18:25:47.684" v="106" actId="26606"/>
          <ac:spMkLst>
            <pc:docMk/>
            <pc:sldMk cId="2748604510" sldId="256"/>
            <ac:spMk id="73" creationId="{D74A4382-E3AD-430A-9A1F-DFA3E0E77A7D}"/>
          </ac:spMkLst>
        </pc:spChg>
        <pc:spChg chg="add">
          <ac:chgData name="Bartłomiej Pol" userId="2fc6f6cbc2dc1a7d" providerId="LiveId" clId="{DAD084BE-9A5E-4965-8918-D91C54198F99}" dt="2021-04-15T18:25:47.684" v="106" actId="26606"/>
          <ac:spMkLst>
            <pc:docMk/>
            <pc:sldMk cId="2748604510" sldId="256"/>
            <ac:spMk id="75" creationId="{79F40191-0F44-4FD1-82CC-ACB507C14BE6}"/>
          </ac:spMkLst>
        </pc:spChg>
        <pc:picChg chg="add mod">
          <ac:chgData name="Bartłomiej Pol" userId="2fc6f6cbc2dc1a7d" providerId="LiveId" clId="{DAD084BE-9A5E-4965-8918-D91C54198F99}" dt="2021-04-15T18:25:47.684" v="106" actId="26606"/>
          <ac:picMkLst>
            <pc:docMk/>
            <pc:sldMk cId="2748604510" sldId="256"/>
            <ac:picMk id="1026" creationId="{DFF61B40-58E1-4166-99E1-48D0D075CE5E}"/>
          </ac:picMkLst>
        </pc:picChg>
      </pc:sldChg>
      <pc:sldChg chg="addSp delSp modSp mod setBg">
        <pc:chgData name="Bartłomiej Pol" userId="2fc6f6cbc2dc1a7d" providerId="LiveId" clId="{DAD084BE-9A5E-4965-8918-D91C54198F99}" dt="2021-04-15T18:31:49.605" v="116" actId="26606"/>
        <pc:sldMkLst>
          <pc:docMk/>
          <pc:sldMk cId="3048159742" sldId="257"/>
        </pc:sldMkLst>
        <pc:spChg chg="mod ord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3" creationId="{14F72383-8C4E-485F-B8BE-FF21FA6A2A9E}"/>
          </ac:spMkLst>
        </pc:spChg>
        <pc:spChg chg="add del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71" creationId="{66E48AFA-8884-4F68-A44F-D2C1E8609C5A}"/>
          </ac:spMkLst>
        </pc:spChg>
        <pc:spChg chg="add del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73" creationId="{969D19A6-08CB-498C-93EC-3FFB021FC68A}"/>
          </ac:spMkLst>
        </pc:spChg>
        <pc:spChg chg="add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137" creationId="{8FC9BE17-9A7B-462D-AE50-3D8777387304}"/>
          </ac:spMkLst>
        </pc:spChg>
        <pc:spChg chg="add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139" creationId="{3EBE8569-6AEC-4B8C-8D53-2DE337CDBA65}"/>
          </ac:spMkLst>
        </pc:spChg>
        <pc:spChg chg="add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141" creationId="{55D4142C-5077-457F-A6AD-3FECFDB39685}"/>
          </ac:spMkLst>
        </pc:spChg>
        <pc:spChg chg="add">
          <ac:chgData name="Bartłomiej Pol" userId="2fc6f6cbc2dc1a7d" providerId="LiveId" clId="{DAD084BE-9A5E-4965-8918-D91C54198F99}" dt="2021-04-15T18:31:49.605" v="116" actId="26606"/>
          <ac:spMkLst>
            <pc:docMk/>
            <pc:sldMk cId="3048159742" sldId="257"/>
            <ac:spMk id="143" creationId="{7A5F0580-5EE9-419F-96EE-B6529EF6E7D0}"/>
          </ac:spMkLst>
        </pc:spChg>
        <pc:picChg chg="add del mod">
          <ac:chgData name="Bartłomiej Pol" userId="2fc6f6cbc2dc1a7d" providerId="LiveId" clId="{DAD084BE-9A5E-4965-8918-D91C54198F99}" dt="2021-04-15T18:31:43.320" v="114" actId="478"/>
          <ac:picMkLst>
            <pc:docMk/>
            <pc:sldMk cId="3048159742" sldId="257"/>
            <ac:picMk id="2050" creationId="{872476BD-BF6A-40A0-8B52-B2AEE52C9CEF}"/>
          </ac:picMkLst>
        </pc:picChg>
        <pc:picChg chg="add mod">
          <ac:chgData name="Bartłomiej Pol" userId="2fc6f6cbc2dc1a7d" providerId="LiveId" clId="{DAD084BE-9A5E-4965-8918-D91C54198F99}" dt="2021-04-15T18:31:49.605" v="116" actId="26606"/>
          <ac:picMkLst>
            <pc:docMk/>
            <pc:sldMk cId="3048159742" sldId="257"/>
            <ac:picMk id="2052" creationId="{CBD652A7-95AF-49DE-93BA-9D6CE952336F}"/>
          </ac:picMkLst>
        </pc:picChg>
      </pc:sldChg>
      <pc:sldChg chg="addSp modSp mod setBg">
        <pc:chgData name="Bartłomiej Pol" userId="2fc6f6cbc2dc1a7d" providerId="LiveId" clId="{DAD084BE-9A5E-4965-8918-D91C54198F99}" dt="2021-04-15T18:28:25.227" v="111" actId="1076"/>
        <pc:sldMkLst>
          <pc:docMk/>
          <pc:sldMk cId="954038766" sldId="258"/>
        </pc:sldMkLst>
        <pc:spChg chg="mod">
          <ac:chgData name="Bartłomiej Pol" userId="2fc6f6cbc2dc1a7d" providerId="LiveId" clId="{DAD084BE-9A5E-4965-8918-D91C54198F99}" dt="2021-04-15T18:28:22.334" v="110" actId="26606"/>
          <ac:spMkLst>
            <pc:docMk/>
            <pc:sldMk cId="954038766" sldId="258"/>
            <ac:spMk id="2" creationId="{D5C2FC8D-9AF4-430E-A8FF-22631EB76D94}"/>
          </ac:spMkLst>
        </pc:spChg>
        <pc:spChg chg="mod">
          <ac:chgData name="Bartłomiej Pol" userId="2fc6f6cbc2dc1a7d" providerId="LiveId" clId="{DAD084BE-9A5E-4965-8918-D91C54198F99}" dt="2021-04-15T18:28:22.334" v="110" actId="26606"/>
          <ac:spMkLst>
            <pc:docMk/>
            <pc:sldMk cId="954038766" sldId="258"/>
            <ac:spMk id="3" creationId="{A6341139-10E1-4ABD-9208-ADC2B62CC98E}"/>
          </ac:spMkLst>
        </pc:spChg>
        <pc:spChg chg="add">
          <ac:chgData name="Bartłomiej Pol" userId="2fc6f6cbc2dc1a7d" providerId="LiveId" clId="{DAD084BE-9A5E-4965-8918-D91C54198F99}" dt="2021-04-15T18:28:22.334" v="110" actId="26606"/>
          <ac:spMkLst>
            <pc:docMk/>
            <pc:sldMk cId="954038766" sldId="258"/>
            <ac:spMk id="71" creationId="{8FC9BE17-9A7B-462D-AE50-3D8777387304}"/>
          </ac:spMkLst>
        </pc:spChg>
        <pc:spChg chg="add">
          <ac:chgData name="Bartłomiej Pol" userId="2fc6f6cbc2dc1a7d" providerId="LiveId" clId="{DAD084BE-9A5E-4965-8918-D91C54198F99}" dt="2021-04-15T18:28:22.334" v="110" actId="26606"/>
          <ac:spMkLst>
            <pc:docMk/>
            <pc:sldMk cId="954038766" sldId="258"/>
            <ac:spMk id="73" creationId="{3EBE8569-6AEC-4B8C-8D53-2DE337CDBA65}"/>
          </ac:spMkLst>
        </pc:spChg>
        <pc:spChg chg="add">
          <ac:chgData name="Bartłomiej Pol" userId="2fc6f6cbc2dc1a7d" providerId="LiveId" clId="{DAD084BE-9A5E-4965-8918-D91C54198F99}" dt="2021-04-15T18:28:22.334" v="110" actId="26606"/>
          <ac:spMkLst>
            <pc:docMk/>
            <pc:sldMk cId="954038766" sldId="258"/>
            <ac:spMk id="75" creationId="{55D4142C-5077-457F-A6AD-3FECFDB39685}"/>
          </ac:spMkLst>
        </pc:spChg>
        <pc:spChg chg="add">
          <ac:chgData name="Bartłomiej Pol" userId="2fc6f6cbc2dc1a7d" providerId="LiveId" clId="{DAD084BE-9A5E-4965-8918-D91C54198F99}" dt="2021-04-15T18:28:22.334" v="110" actId="26606"/>
          <ac:spMkLst>
            <pc:docMk/>
            <pc:sldMk cId="954038766" sldId="258"/>
            <ac:spMk id="77" creationId="{7A5F0580-5EE9-419F-96EE-B6529EF6E7D0}"/>
          </ac:spMkLst>
        </pc:spChg>
        <pc:picChg chg="add mod ord">
          <ac:chgData name="Bartłomiej Pol" userId="2fc6f6cbc2dc1a7d" providerId="LiveId" clId="{DAD084BE-9A5E-4965-8918-D91C54198F99}" dt="2021-04-15T18:28:25.227" v="111" actId="1076"/>
          <ac:picMkLst>
            <pc:docMk/>
            <pc:sldMk cId="954038766" sldId="258"/>
            <ac:picMk id="3074" creationId="{6EE6CBC3-8B81-4F04-9E46-797039B5BBC8}"/>
          </ac:picMkLst>
        </pc:picChg>
      </pc:sldChg>
      <pc:sldChg chg="addSp delSp modSp mod">
        <pc:chgData name="Bartłomiej Pol" userId="2fc6f6cbc2dc1a7d" providerId="LiveId" clId="{DAD084BE-9A5E-4965-8918-D91C54198F99}" dt="2021-04-15T18:34:01.080" v="167" actId="20577"/>
        <pc:sldMkLst>
          <pc:docMk/>
          <pc:sldMk cId="2876833156" sldId="259"/>
        </pc:sldMkLst>
        <pc:spChg chg="mod">
          <ac:chgData name="Bartłomiej Pol" userId="2fc6f6cbc2dc1a7d" providerId="LiveId" clId="{DAD084BE-9A5E-4965-8918-D91C54198F99}" dt="2021-04-15T18:30:53.259" v="113" actId="26606"/>
          <ac:spMkLst>
            <pc:docMk/>
            <pc:sldMk cId="2876833156" sldId="259"/>
            <ac:spMk id="2" creationId="{2F3DC984-7B3E-4350-97DF-EC28611211F0}"/>
          </ac:spMkLst>
        </pc:spChg>
        <pc:spChg chg="mod">
          <ac:chgData name="Bartłomiej Pol" userId="2fc6f6cbc2dc1a7d" providerId="LiveId" clId="{DAD084BE-9A5E-4965-8918-D91C54198F99}" dt="2021-04-15T18:34:01.080" v="167" actId="20577"/>
          <ac:spMkLst>
            <pc:docMk/>
            <pc:sldMk cId="2876833156" sldId="259"/>
            <ac:spMk id="3" creationId="{342B0732-DB17-427C-966E-7EABA62329A2}"/>
          </ac:spMkLst>
        </pc:spChg>
        <pc:spChg chg="del">
          <ac:chgData name="Bartłomiej Pol" userId="2fc6f6cbc2dc1a7d" providerId="LiveId" clId="{DAD084BE-9A5E-4965-8918-D91C54198F99}" dt="2021-04-15T18:30:53.259" v="113" actId="26606"/>
          <ac:spMkLst>
            <pc:docMk/>
            <pc:sldMk cId="2876833156" sldId="259"/>
            <ac:spMk id="8" creationId="{4351DFE5-F63D-4BE0-BDA9-E3EB88F01AA5}"/>
          </ac:spMkLst>
        </pc:spChg>
        <pc:spChg chg="add">
          <ac:chgData name="Bartłomiej Pol" userId="2fc6f6cbc2dc1a7d" providerId="LiveId" clId="{DAD084BE-9A5E-4965-8918-D91C54198F99}" dt="2021-04-15T18:30:53.259" v="113" actId="26606"/>
          <ac:spMkLst>
            <pc:docMk/>
            <pc:sldMk cId="2876833156" sldId="259"/>
            <ac:spMk id="71" creationId="{8FC9BE17-9A7B-462D-AE50-3D8777387304}"/>
          </ac:spMkLst>
        </pc:spChg>
        <pc:spChg chg="add">
          <ac:chgData name="Bartłomiej Pol" userId="2fc6f6cbc2dc1a7d" providerId="LiveId" clId="{DAD084BE-9A5E-4965-8918-D91C54198F99}" dt="2021-04-15T18:30:53.259" v="113" actId="26606"/>
          <ac:spMkLst>
            <pc:docMk/>
            <pc:sldMk cId="2876833156" sldId="259"/>
            <ac:spMk id="73" creationId="{3EBE8569-6AEC-4B8C-8D53-2DE337CDBA65}"/>
          </ac:spMkLst>
        </pc:spChg>
        <pc:spChg chg="add">
          <ac:chgData name="Bartłomiej Pol" userId="2fc6f6cbc2dc1a7d" providerId="LiveId" clId="{DAD084BE-9A5E-4965-8918-D91C54198F99}" dt="2021-04-15T18:30:53.259" v="113" actId="26606"/>
          <ac:spMkLst>
            <pc:docMk/>
            <pc:sldMk cId="2876833156" sldId="259"/>
            <ac:spMk id="75" creationId="{55D4142C-5077-457F-A6AD-3FECFDB39685}"/>
          </ac:spMkLst>
        </pc:spChg>
        <pc:spChg chg="add">
          <ac:chgData name="Bartłomiej Pol" userId="2fc6f6cbc2dc1a7d" providerId="LiveId" clId="{DAD084BE-9A5E-4965-8918-D91C54198F99}" dt="2021-04-15T18:30:53.259" v="113" actId="26606"/>
          <ac:spMkLst>
            <pc:docMk/>
            <pc:sldMk cId="2876833156" sldId="259"/>
            <ac:spMk id="77" creationId="{7A5F0580-5EE9-419F-96EE-B6529EF6E7D0}"/>
          </ac:spMkLst>
        </pc:spChg>
        <pc:picChg chg="del">
          <ac:chgData name="Bartłomiej Pol" userId="2fc6f6cbc2dc1a7d" providerId="LiveId" clId="{DAD084BE-9A5E-4965-8918-D91C54198F99}" dt="2021-04-15T18:30:53.259" v="113" actId="26606"/>
          <ac:picMkLst>
            <pc:docMk/>
            <pc:sldMk cId="2876833156" sldId="259"/>
            <ac:picMk id="10" creationId="{3AA16612-ACD2-4A16-8F2B-4514FD6BF28F}"/>
          </ac:picMkLst>
        </pc:picChg>
        <pc:picChg chg="add mod ord">
          <ac:chgData name="Bartłomiej Pol" userId="2fc6f6cbc2dc1a7d" providerId="LiveId" clId="{DAD084BE-9A5E-4965-8918-D91C54198F99}" dt="2021-04-15T18:30:53.259" v="113" actId="26606"/>
          <ac:picMkLst>
            <pc:docMk/>
            <pc:sldMk cId="2876833156" sldId="259"/>
            <ac:picMk id="4098" creationId="{F928288F-1FCA-4CBF-BFDD-B05CB0470731}"/>
          </ac:picMkLst>
        </pc:picChg>
      </pc:sldChg>
      <pc:sldChg chg="addSp delSp modSp new mod setBg">
        <pc:chgData name="Bartłomiej Pol" userId="2fc6f6cbc2dc1a7d" providerId="LiveId" clId="{DAD084BE-9A5E-4965-8918-D91C54198F99}" dt="2021-04-15T18:38:57.765" v="205" actId="26606"/>
        <pc:sldMkLst>
          <pc:docMk/>
          <pc:sldMk cId="1494835926" sldId="260"/>
        </pc:sldMkLst>
        <pc:spChg chg="mod">
          <ac:chgData name="Bartłomiej Pol" userId="2fc6f6cbc2dc1a7d" providerId="LiveId" clId="{DAD084BE-9A5E-4965-8918-D91C54198F99}" dt="2021-04-15T18:38:57.765" v="205" actId="26606"/>
          <ac:spMkLst>
            <pc:docMk/>
            <pc:sldMk cId="1494835926" sldId="260"/>
            <ac:spMk id="2" creationId="{4A7CB1FB-A3A0-4758-B638-DC6565D6526D}"/>
          </ac:spMkLst>
        </pc:spChg>
        <pc:spChg chg="del">
          <ac:chgData name="Bartłomiej Pol" userId="2fc6f6cbc2dc1a7d" providerId="LiveId" clId="{DAD084BE-9A5E-4965-8918-D91C54198F99}" dt="2021-04-15T18:37:48.298" v="197" actId="931"/>
          <ac:spMkLst>
            <pc:docMk/>
            <pc:sldMk cId="1494835926" sldId="260"/>
            <ac:spMk id="3" creationId="{B3CAEA84-8C66-48B6-8081-D1473B0314D4}"/>
          </ac:spMkLst>
        </pc:spChg>
        <pc:spChg chg="del">
          <ac:chgData name="Bartłomiej Pol" userId="2fc6f6cbc2dc1a7d" providerId="LiveId" clId="{DAD084BE-9A5E-4965-8918-D91C54198F99}" dt="2021-04-15T18:38:01.705" v="201" actId="931"/>
          <ac:spMkLst>
            <pc:docMk/>
            <pc:sldMk cId="1494835926" sldId="260"/>
            <ac:spMk id="4" creationId="{8BA139C0-8944-4AF4-B6FA-7071F09B6415}"/>
          </ac:spMkLst>
        </pc:spChg>
        <pc:spChg chg="add">
          <ac:chgData name="Bartłomiej Pol" userId="2fc6f6cbc2dc1a7d" providerId="LiveId" clId="{DAD084BE-9A5E-4965-8918-D91C54198F99}" dt="2021-04-15T18:38:57.765" v="205" actId="26606"/>
          <ac:spMkLst>
            <pc:docMk/>
            <pc:sldMk cId="1494835926" sldId="260"/>
            <ac:spMk id="15" creationId="{823AC064-BC96-4F32-8AE1-B2FD38754823}"/>
          </ac:spMkLst>
        </pc:spChg>
        <pc:picChg chg="add mod">
          <ac:chgData name="Bartłomiej Pol" userId="2fc6f6cbc2dc1a7d" providerId="LiveId" clId="{DAD084BE-9A5E-4965-8918-D91C54198F99}" dt="2021-04-15T18:38:57.765" v="205" actId="26606"/>
          <ac:picMkLst>
            <pc:docMk/>
            <pc:sldMk cId="1494835926" sldId="260"/>
            <ac:picMk id="6" creationId="{64618BFC-0050-45B1-98DD-4FC31F59BBB1}"/>
          </ac:picMkLst>
        </pc:picChg>
        <pc:picChg chg="add mod">
          <ac:chgData name="Bartłomiej Pol" userId="2fc6f6cbc2dc1a7d" providerId="LiveId" clId="{DAD084BE-9A5E-4965-8918-D91C54198F99}" dt="2021-04-15T18:38:57.765" v="205" actId="26606"/>
          <ac:picMkLst>
            <pc:docMk/>
            <pc:sldMk cId="1494835926" sldId="260"/>
            <ac:picMk id="8" creationId="{6B23F861-C207-4977-8086-881E81512A2C}"/>
          </ac:picMkLst>
        </pc:picChg>
        <pc:cxnChg chg="add">
          <ac:chgData name="Bartłomiej Pol" userId="2fc6f6cbc2dc1a7d" providerId="LiveId" clId="{DAD084BE-9A5E-4965-8918-D91C54198F99}" dt="2021-04-15T18:38:57.765" v="205" actId="26606"/>
          <ac:cxnSpMkLst>
            <pc:docMk/>
            <pc:sldMk cId="1494835926" sldId="260"/>
            <ac:cxnSpMk id="13" creationId="{DB146403-F3D6-484B-B2ED-97F9565D0370}"/>
          </ac:cxnSpMkLst>
        </pc:cxnChg>
        <pc:cxnChg chg="add">
          <ac:chgData name="Bartłomiej Pol" userId="2fc6f6cbc2dc1a7d" providerId="LiveId" clId="{DAD084BE-9A5E-4965-8918-D91C54198F99}" dt="2021-04-15T18:38:57.765" v="205" actId="26606"/>
          <ac:cxnSpMkLst>
            <pc:docMk/>
            <pc:sldMk cId="1494835926" sldId="260"/>
            <ac:cxnSpMk id="17" creationId="{7E7C77BC-7138-40B1-A15B-20F57A494629}"/>
          </ac:cxnSpMkLst>
        </pc:cxnChg>
      </pc:sldChg>
      <pc:sldChg chg="delSp modSp del mod">
        <pc:chgData name="Bartłomiej Pol" userId="2fc6f6cbc2dc1a7d" providerId="LiveId" clId="{DAD084BE-9A5E-4965-8918-D91C54198F99}" dt="2021-04-15T18:24:57.896" v="104" actId="47"/>
        <pc:sldMkLst>
          <pc:docMk/>
          <pc:sldMk cId="2985448080" sldId="260"/>
        </pc:sldMkLst>
        <pc:spChg chg="mod">
          <ac:chgData name="Bartłomiej Pol" userId="2fc6f6cbc2dc1a7d" providerId="LiveId" clId="{DAD084BE-9A5E-4965-8918-D91C54198F99}" dt="2021-04-15T18:22:49.982" v="102" actId="20577"/>
          <ac:spMkLst>
            <pc:docMk/>
            <pc:sldMk cId="2985448080" sldId="260"/>
            <ac:spMk id="2" creationId="{AD2CEFEB-19B0-4CAB-B5EC-EF687B2A02DB}"/>
          </ac:spMkLst>
        </pc:spChg>
        <pc:spChg chg="del">
          <ac:chgData name="Bartłomiej Pol" userId="2fc6f6cbc2dc1a7d" providerId="LiveId" clId="{DAD084BE-9A5E-4965-8918-D91C54198F99}" dt="2021-04-15T18:24:54.751" v="103" actId="478"/>
          <ac:spMkLst>
            <pc:docMk/>
            <pc:sldMk cId="2985448080" sldId="260"/>
            <ac:spMk id="3" creationId="{77A53EAC-F101-4DFB-B2E1-BE4EA52048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275C65-8B57-4548-9D22-C5E98BEB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022AAD-B5CF-4CF5-83BC-B2AAEF883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2F02FF-EA7B-48BC-9D20-9207DE1C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3455B9-02C2-41C6-A495-15996BBC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56BDA5-08D9-4E2B-BB51-150B27D2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35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8990F-698A-45CC-B0DA-2860AC91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E199E90-13D6-46F4-944A-A7D7CFD3C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F32D49-5222-4DFE-937E-AF0C1B63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575B26-DE2E-42C9-BB52-8990E38E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9CFB40-298C-4402-BEF5-C192C8D8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11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187AF3-64F5-488C-AD5F-5092384B3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907B36-B114-469E-8B58-C15AF5A9C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B11AF6-818D-4D38-B6CC-CA3E5326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97C3D6-465F-41B5-ADCA-5BFA3BC6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60B2D0-099C-4A80-8DB8-44CDBF2E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0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700F1-76FA-4263-8954-6CD55D27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348BA-4BBE-42A1-8CCE-C9B02AE2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7FA993-70ED-4008-A2CB-9F754C39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401362-BB0F-4DF3-BD9D-DC7877D8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5B22CD-D66C-4A1B-8BCB-A6A740D1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5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66CA8-B45C-43EF-856D-90967B6B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EA6385-2ECD-4DF2-8DAD-744A8CE76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60A985-A7DF-4D37-AE68-9F46603A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0B516D-A270-4508-BC86-A02171AF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724778-71FE-4494-A6CF-7F03A37F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6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2B20C-7165-4D9C-9312-A871E34F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96E9C-B8E8-47F5-A510-9953FCE36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DEE3AD-5928-4674-9FC8-C581D3C1F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18FA3D-415E-4C40-95BD-F27EF8D1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8BC1D0-2415-47F3-A5A3-F5684DF9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48868F-C74D-47F1-A6E0-2E250003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A6AAB-F783-486C-853F-F78FBEF1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DEDD25-BA37-49A6-A98A-FD9A1A788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97BC07-DA34-4883-8CE4-40D8C53B7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2066D2-3AC2-437A-9EEB-E3ADE908A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D2229A-4EA0-4C72-8BED-A4948176A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F6E6DF-2CB4-4A26-B651-DEFD378D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B3E605-C2D8-4BEE-86A4-86D7249D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8589A3D-9EE5-47E7-A583-7B54D53E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90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2B1EE4-1F0C-495B-9E16-F62F4168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CBAF7F-D099-4655-8BC8-A8B7D8D7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473E85A-20B4-4304-888C-18A4A161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6CC8C7E-C88F-4F01-ACA9-A197925D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F7E330-2FE6-4A18-BFD9-D66684E2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D265E27-EC77-41ED-8474-D5EA0BC9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8F2EE3-BFAC-418D-B5DF-CF0360B7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4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4AF16-CC72-4B31-A076-6452C5FE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A4FDAC-E43A-4FBF-9DDB-B4B58B66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8767D8-51CD-42E9-A5CD-14E86E49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E482D6-48C9-4E1B-B14D-EDFC42E3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0FFAE8-0180-4D04-B7F3-CBF0D8B9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DEDBC3-5668-4A93-8114-4CD023B5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7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29B5D-37BB-4C86-999C-1BFA12CF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3359392-CB77-4F1D-9A98-91F44ACC5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015843-F46D-4446-A632-B2B3A8E64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FBDC81-3AB5-4101-80B3-2914B552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8A584A-5C31-49AE-BCC6-869EC3C3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1D6058-CEED-4629-A6FB-54FAC2EC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97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33C37A-3DD3-4D18-A0B5-6F75A56A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38A060-7E45-41BE-BA7E-02BF96004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09E559-DBAB-45E0-97FA-6F8F79043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1727-6133-495B-9A2D-953AB60A9717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3CA13-E437-44F7-B84F-97763D112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DB43D9-7165-4942-88CF-FCEE7F60E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D7AD-8B77-4F4B-B7F2-60BEDA8C1E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4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wajska plaża w promieniach wchodzącego słońca">
            <a:extLst>
              <a:ext uri="{FF2B5EF4-FFF2-40B4-BE49-F238E27FC236}">
                <a16:creationId xmlns:a16="http://schemas.microsoft.com/office/drawing/2014/main" id="{DFF61B40-58E1-4166-99E1-48D0D075C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163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A3E1E7-A94B-414F-BDC0-98F5B8A8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5100" b="1"/>
              <a:t>ALOHA</a:t>
            </a:r>
            <a:r>
              <a:rPr lang="pl-PL" sz="5100"/>
              <a:t> </a:t>
            </a:r>
            <a:br>
              <a:rPr lang="pl-PL" sz="5100"/>
            </a:br>
            <a:r>
              <a:rPr lang="pl-PL" sz="5100"/>
              <a:t>MOJA WYMARZONA WYCIECZKA</a:t>
            </a:r>
            <a:br>
              <a:rPr lang="pl-PL" sz="5100"/>
            </a:br>
            <a:endParaRPr lang="pl-PL" sz="510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0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anie loty na Hawaje. Honolulu z polskich miast od 2258 PLN - Fly4free.pl -  tanie loty i sposoby na tanie bilety lotnicze">
            <a:extLst>
              <a:ext uri="{FF2B5EF4-FFF2-40B4-BE49-F238E27FC236}">
                <a16:creationId xmlns:a16="http://schemas.microsoft.com/office/drawing/2014/main" id="{CBD652A7-95AF-49DE-93BA-9D6CE9523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F72383-8C4E-485F-B8BE-FF21FA6A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700"/>
              <a:t>Moja wymarzona wycieczka to podróż na  Hawaje</a:t>
            </a:r>
          </a:p>
          <a:p>
            <a:endParaRPr lang="pl-PL" sz="1700"/>
          </a:p>
          <a:p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304815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loha Hawaje (Stany Zjednoczone) | wycieczki objazdowe z R.pl">
            <a:extLst>
              <a:ext uri="{FF2B5EF4-FFF2-40B4-BE49-F238E27FC236}">
                <a16:creationId xmlns:a16="http://schemas.microsoft.com/office/drawing/2014/main" id="{6EE6CBC3-8B81-4F04-9E46-797039B5B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9091" r="39572"/>
          <a:stretch/>
        </p:blipFill>
        <p:spPr bwMode="auto">
          <a:xfrm>
            <a:off x="3729228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C2FC8D-9AF4-430E-A8FF-22631EB7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Wybrałem Hawaje ponieważ: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41139-10E1-4ABD-9208-ADC2B62C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1700"/>
              <a:t>Chciałbym zobaczyć tutejszą kulturę i obyczaje.</a:t>
            </a:r>
          </a:p>
          <a:p>
            <a:r>
              <a:rPr lang="pl-PL" sz="1700"/>
              <a:t>Chcę też poznać nowych ludzi i przyjaciół.</a:t>
            </a:r>
          </a:p>
          <a:p>
            <a:r>
              <a:rPr lang="pl-PL" sz="1700"/>
              <a:t>Poznać nowe miejsca i zwierzęta.</a:t>
            </a:r>
          </a:p>
          <a:p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95403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nstrumentalne Hawajskie Melodie ; ``Hawaje Wyspa marzeń``,``Niebieskie  Hawaje `` i inne ... | Green sea turtle, Ocean creatures, Sea turtle">
            <a:extLst>
              <a:ext uri="{FF2B5EF4-FFF2-40B4-BE49-F238E27FC236}">
                <a16:creationId xmlns:a16="http://schemas.microsoft.com/office/drawing/2014/main" id="{F928288F-1FCA-4CBF-BFDD-B05CB0470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9091" r="1346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3DC984-7B3E-4350-97DF-EC286112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Ciekawostki</a:t>
            </a:r>
            <a:br>
              <a:rPr lang="pl-PL" sz="2800"/>
            </a:br>
            <a:r>
              <a:rPr lang="pl-PL" sz="2800"/>
              <a:t>o Hawajach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B0732-DB17-427C-966E-7EABA6232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857184"/>
          </a:xfrm>
        </p:spPr>
        <p:txBody>
          <a:bodyPr anchor="t">
            <a:normAutofit/>
          </a:bodyPr>
          <a:lstStyle/>
          <a:p>
            <a:r>
              <a:rPr lang="pl-PL" sz="1700" dirty="0" err="1"/>
              <a:t>Aloha</a:t>
            </a:r>
            <a:r>
              <a:rPr lang="pl-PL" sz="1700" dirty="0"/>
              <a:t> znaczy dzień dobry oraz do widzenia</a:t>
            </a:r>
          </a:p>
          <a:p>
            <a:r>
              <a:rPr lang="pl-PL" sz="1700" dirty="0"/>
              <a:t> Hawaje to 50 stan Stanów Zjednoczonych Ameryki,</a:t>
            </a:r>
          </a:p>
          <a:p>
            <a:r>
              <a:rPr lang="pl-PL" sz="1700" dirty="0"/>
              <a:t>Na Hawajach nie ma zmiany czasu, najkrótszy dzień trwa jakieś 11 godzin, a najdłuższy jakieś 13 godzin,</a:t>
            </a:r>
          </a:p>
          <a:p>
            <a:r>
              <a:rPr lang="pl-PL" sz="1700" dirty="0"/>
              <a:t>Na Hawajach jest wulkan,</a:t>
            </a:r>
          </a:p>
          <a:p>
            <a:r>
              <a:rPr lang="pl-PL" sz="1700" dirty="0"/>
              <a:t>Hawaje otacza Ocean Spokojny i piękne piaszczyste plaże,</a:t>
            </a:r>
          </a:p>
          <a:p>
            <a:r>
              <a:rPr lang="pl-PL" sz="1700" dirty="0"/>
              <a:t>Stolicą Hawajów jest Honolulu</a:t>
            </a:r>
          </a:p>
        </p:txBody>
      </p:sp>
    </p:spTree>
    <p:extLst>
      <p:ext uri="{BB962C8B-B14F-4D97-AF65-F5344CB8AC3E}">
        <p14:creationId xmlns:p14="http://schemas.microsoft.com/office/powerpoint/2010/main" val="287683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7CB1FB-A3A0-4758-B638-DC6565D6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Prace własnoręczne</a:t>
            </a:r>
          </a:p>
        </p:txBody>
      </p:sp>
      <p:pic>
        <p:nvPicPr>
          <p:cNvPr id="6" name="Symbol zastępczy zawartości 5" descr="Obraz zawierający wątek&#10;&#10;Opis wygenerowany automatycznie">
            <a:extLst>
              <a:ext uri="{FF2B5EF4-FFF2-40B4-BE49-F238E27FC236}">
                <a16:creationId xmlns:a16="http://schemas.microsoft.com/office/drawing/2014/main" id="{64618BFC-0050-45B1-98DD-4FC31F59BB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7968" y="-421409"/>
            <a:ext cx="3860061" cy="5455917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23F861-C207-4977-8086-881E81512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3971" y="-421409"/>
            <a:ext cx="3860061" cy="545591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35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72A79FA9291F489F017966D9C36B6C" ma:contentTypeVersion="11" ma:contentTypeDescription="Utwórz nowy dokument." ma:contentTypeScope="" ma:versionID="9372deffdff2ea6784307f986b3bf393">
  <xsd:schema xmlns:xsd="http://www.w3.org/2001/XMLSchema" xmlns:xs="http://www.w3.org/2001/XMLSchema" xmlns:p="http://schemas.microsoft.com/office/2006/metadata/properties" xmlns:ns2="252a561d-3cba-4336-9556-00c8e707a306" targetNamespace="http://schemas.microsoft.com/office/2006/metadata/properties" ma:root="true" ma:fieldsID="fa2addd020b38f8e49949e3a5b508b70" ns2:_="">
    <xsd:import namespace="252a561d-3cba-4336-9556-00c8e707a30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a561d-3cba-4336-9556-00c8e707a30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52a561d-3cba-4336-9556-00c8e707a306" xsi:nil="true"/>
  </documentManagement>
</p:properties>
</file>

<file path=customXml/itemProps1.xml><?xml version="1.0" encoding="utf-8"?>
<ds:datastoreItem xmlns:ds="http://schemas.openxmlformats.org/officeDocument/2006/customXml" ds:itemID="{04D6B825-8F4F-40BA-901A-83716926A7F6}"/>
</file>

<file path=customXml/itemProps2.xml><?xml version="1.0" encoding="utf-8"?>
<ds:datastoreItem xmlns:ds="http://schemas.openxmlformats.org/officeDocument/2006/customXml" ds:itemID="{B49D850F-8B26-4A6D-B3F1-9DC54DEF8CFC}"/>
</file>

<file path=customXml/itemProps3.xml><?xml version="1.0" encoding="utf-8"?>
<ds:datastoreItem xmlns:ds="http://schemas.openxmlformats.org/officeDocument/2006/customXml" ds:itemID="{91E1695E-FEF9-44A6-A2B5-8E7FFAC8CAD0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</Words>
  <Application>Microsoft Office PowerPoint</Application>
  <PresentationFormat>Panoramiczny</PresentationFormat>
  <Paragraphs>14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ALOHA  MOJA WYMARZONA WYCIECZKA </vt:lpstr>
      <vt:lpstr>Prezentacja programu PowerPoint</vt:lpstr>
      <vt:lpstr>Wybrałem Hawaje ponieważ:</vt:lpstr>
      <vt:lpstr>Ciekawostki o Hawajach</vt:lpstr>
      <vt:lpstr>Prace własnoręczne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wymarzona wycieczka </dc:title>
  <dc:creator>Bartłomiej Pol</dc:creator>
  <cp:lastModifiedBy>Bartłomiej Pol</cp:lastModifiedBy>
  <cp:revision>10</cp:revision>
  <dcterms:created xsi:type="dcterms:W3CDTF">2021-04-14T15:53:15Z</dcterms:created>
  <dcterms:modified xsi:type="dcterms:W3CDTF">2021-04-15T18:39:08Z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0x0101003F72A79FA9291F489F017966D9C36B6C</vt:lpwstr>
  </property>
</Properties>
</file>